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840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A7CF5-8028-D88A-9CF5-564F1113E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F50190-3492-DF5F-7D43-5149D02F4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FF4AA1-75B3-3E88-F3DA-FC5DDE3B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D65E68-B3FD-AF03-12D9-05AF7D62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7098D1-D82A-BAFE-4BB9-46324CE7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7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773CA-A63E-14AF-D874-4B78B6CA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00BF23-DE3B-23F2-B987-F7B7AF7A3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13B313-B94A-D894-60FF-92AF7512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A4E6B-575F-2AB2-EA0E-B0D810C8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6BA727-05BB-5F8F-44B9-AABEB5C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4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921FA5D-CF15-BF23-86F2-4BC045933A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7A3D87-2216-5F38-D0F5-B294F518A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15698F-B60F-6905-DBF7-421032EF5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5072FA-DC39-03A7-10E4-810BCE95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79FE00-9DF8-085A-BFF4-F0243902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93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2780E-E7EE-634C-7D3B-B2BDE3DA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ECBC0-1E5B-0118-FE12-FE72E7450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30F41A-080C-F5AC-1BAA-F5AE7CEEA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ADFC62-65F6-330E-CBD7-C894D893A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1A1509-0986-ABC2-6AA3-E89F9E2B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38211-AE03-F841-D5DA-4D747E627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E590BF-9529-BB15-3FD9-CDEF205E1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D2F2D5-D32D-8694-3BA2-B1F6B133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BB5187-7AF9-538A-5B8F-3E0E13B21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A21DD-BEC6-451A-5FA0-408E6323E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73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F2A0F-1C11-F2BC-69B5-40C054F4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BA2D94-B39E-934F-2698-281B7D474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50CADB-FE77-4423-3EF2-087CA91F4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FDD94E-27C1-627A-4701-160048D20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D3DD76-0BEA-2D0F-1DDF-96D112E8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116184-4BB9-7503-7FD3-DA259A40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2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B0D77-C53E-B24F-5420-B8B10C9F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A68A10-D349-B705-8A1B-295935806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740CA1-EEAE-BB08-DA29-9AFBC6A3E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063CEB3-E532-D3B3-978F-52144BED4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3DB484-2784-4522-13FC-EF750E183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6AB905-0AD9-7113-AA89-3B6959FE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B5A94C9-28F0-E3F0-1C63-D4AB812A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B963927-9906-FF95-829D-7351DFFE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1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4DB8A-63DE-10C9-3D6B-C690B3219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14207E-C3D2-7DDF-5865-3B378DDE0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5E1F9F-DB08-ABD7-561B-5F0614B6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EE2E31-DF2D-B493-BC11-5C93EEB2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8EBB8B-8144-9508-8182-696ABFEA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9CE5FD-006D-5F26-DB46-EB7D96B0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4082CD2-0531-0C1C-14B5-0CF18789C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0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0BAB0-F849-4861-59A3-5DDF7336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0542DD-CC34-9A0F-4A01-5869B78C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76D4BE-7327-5326-4EE2-7A6983A52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93744E-3CDE-FD46-8FA2-5707AC94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22DE31-7FD0-6732-1460-529F77E2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F6EF1A-CCFE-9CDB-2949-05E36DC42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D05EE8-A5B4-9263-C7E3-07CD088F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5241BE-B999-9B69-598D-09C9B6F1B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BA6B82-9E27-1776-E05A-49950D42C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FEC3FA-ABC0-D8DF-D62A-44131C84F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04CBD3-99B5-64C4-5286-51756D91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653FB0-DFF4-5C17-5E77-7753E4DC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7533A-DFD0-743F-C90F-E9A4425B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C205E2-5278-E2DC-F1D0-3EBB76D59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2F6C2-3824-DC57-2CD2-80EFFABA8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7546B-B5E4-4D4F-B12E-8F585AEE540A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1CED5-04F7-C481-6BB6-F3A595BEA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AB73BA-6CF7-8703-64BA-0F79CD923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EFD9-2D48-40A9-A205-CCAB21F903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1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3000">
              <a:schemeClr val="accent2">
                <a:lumMod val="20000"/>
                <a:lumOff val="80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0B19411-D644-CAC7-C059-88218915A240}"/>
              </a:ext>
            </a:extLst>
          </p:cNvPr>
          <p:cNvSpPr txBox="1"/>
          <p:nvPr/>
        </p:nvSpPr>
        <p:spPr>
          <a:xfrm>
            <a:off x="1001629" y="298665"/>
            <a:ext cx="102681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200" b="1" kern="1200" cap="small" dirty="0">
                <a:solidFill>
                  <a:srgbClr val="984806"/>
                </a:solidFill>
                <a:effectLst>
                  <a:outerShdw blurRad="31750" dist="25400" dir="5400000" algn="tl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опросов общественного мнения по бюджетной тематике органами местного самоуправления городского округа город шахунья Нижегородской области</a:t>
            </a:r>
            <a:endParaRPr lang="ru-RU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8A259B-F622-78A0-1B19-0CFBD31F63FF}"/>
              </a:ext>
            </a:extLst>
          </p:cNvPr>
          <p:cNvSpPr txBox="1"/>
          <p:nvPr/>
        </p:nvSpPr>
        <p:spPr>
          <a:xfrm>
            <a:off x="1001629" y="1222756"/>
            <a:ext cx="106810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1.</a:t>
            </a:r>
            <a:r>
              <a:rPr lang="ru-RU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 </a:t>
            </a:r>
            <a:r>
              <a:rPr lang="ru-RU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Интересуетесь ли Вы тем, как осуществляется исполнение бюджета городского округа город Шахунья Нижегородской области?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D43835D-DD21-8F3F-021C-7957549114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419"/>
            <a:ext cx="11225463" cy="431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2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2">
                <a:lumMod val="20000"/>
                <a:lumOff val="80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16DF43-F1BC-3EFB-E5E1-CFA66E1D5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" y="1473661"/>
            <a:ext cx="10730575" cy="44818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A5B0314-D155-83D1-C4E7-E9050DDBC466}"/>
              </a:ext>
            </a:extLst>
          </p:cNvPr>
          <p:cNvSpPr txBox="1"/>
          <p:nvPr/>
        </p:nvSpPr>
        <p:spPr>
          <a:xfrm>
            <a:off x="878305" y="470920"/>
            <a:ext cx="10730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2. Какая информация о расходах муниципального бюджета интересует Вас больше всего?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21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2">
                <a:lumMod val="20000"/>
                <a:lumOff val="80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45A47EA-011E-1E9B-655B-039EF02DC4F3}"/>
              </a:ext>
            </a:extLst>
          </p:cNvPr>
          <p:cNvSpPr txBox="1"/>
          <p:nvPr/>
        </p:nvSpPr>
        <p:spPr>
          <a:xfrm>
            <a:off x="1326480" y="434824"/>
            <a:ext cx="99832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3. В каких целях Вами используется информация, связанная с бюджетом?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324A9B2-9680-0695-BAC7-4536FCE79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05" y="1685745"/>
            <a:ext cx="11199989" cy="412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56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2">
                <a:lumMod val="20000"/>
                <a:lumOff val="80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F9B2FA-A98C-B9DF-3CA8-BFFBCF14A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5" y="589547"/>
            <a:ext cx="10709407" cy="557137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59CE673-051F-3E70-C5B7-78C918ECD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382" y="589547"/>
            <a:ext cx="1685723" cy="1913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97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2">
                <a:lumMod val="20000"/>
                <a:lumOff val="80000"/>
              </a:schemeClr>
            </a:gs>
            <a:gs pos="81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4206C4C-9674-572E-946B-EF6D9F558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76" y="1009312"/>
            <a:ext cx="10545647" cy="48393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BFA5ED-66D5-3790-8F59-F242514872E4}"/>
              </a:ext>
            </a:extLst>
          </p:cNvPr>
          <p:cNvSpPr txBox="1"/>
          <p:nvPr/>
        </p:nvSpPr>
        <p:spPr>
          <a:xfrm>
            <a:off x="1254291" y="337231"/>
            <a:ext cx="10114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5. Что, по Вашему мнению, означает открытость бюджета?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34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Захарова Екатерина Иосифовна</dc:creator>
  <cp:lastModifiedBy>Захарова Екатерина Иосифовна</cp:lastModifiedBy>
  <cp:revision>1</cp:revision>
  <dcterms:created xsi:type="dcterms:W3CDTF">2022-08-02T06:52:26Z</dcterms:created>
  <dcterms:modified xsi:type="dcterms:W3CDTF">2022-08-02T07:04:23Z</dcterms:modified>
</cp:coreProperties>
</file>