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01F1A-CF9B-4613-97F4-D5DB05E91B4C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844E9-F3E3-44E3-A259-56AD4C77F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4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44E9-F3E3-44E3-A259-56AD4C77F80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5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8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9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2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5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2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8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0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8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4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05.03.2018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7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9309" y="636904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0141" y="188640"/>
            <a:ext cx="155444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662729" y="727828"/>
            <a:ext cx="547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ГОРОДСКОЙ ОКРУГ ГОРОД ШАХУНЬЯ</a:t>
            </a:r>
          </a:p>
          <a:p>
            <a:pPr algn="ctr"/>
            <a:r>
              <a:rPr lang="ru-RU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ru-RU" b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рабочий стол\Проектная деятельность\Общественные пространства\Выступления встречи\Р±Р°РЅРЅРµСЂС‹_РЅР° СЃР°РёМ†С‚С‹\640С…200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6" y="4437112"/>
            <a:ext cx="7382161" cy="16369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89069" y="220486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ВЫБОР ОБЩЕСТВЕННЫХ ПРОСТРАНСТВ </a:t>
            </a:r>
          </a:p>
          <a:p>
            <a:pPr algn="ctr"/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ПЕРВООЧЕРЕДНОГО БЛАГОУСТРОЙСТВА </a:t>
            </a:r>
          </a:p>
          <a:p>
            <a:pPr algn="ctr"/>
            <a:r>
              <a:rPr lang="ru-RU" sz="24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РАМКАХ ПРИОРИТЕТНОГО ПРОЕКТА «ФОРМИРОВАНИЕ КОМФОРТНОЙ ГОРОДСКОЙ СРЕДЫ»</a:t>
            </a:r>
            <a:endParaRPr lang="ru-RU" sz="2400" b="1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267744" y="391692"/>
            <a:ext cx="6336704" cy="9490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ТЕРРИТОРИЯ, ПРИЛЕГАЮЩАЯ К ЯНВАРЕВСКОМУ ПРУДУ </a:t>
            </a:r>
            <a:endParaRPr lang="ru-RU" sz="2400" dirty="0"/>
          </a:p>
        </p:txBody>
      </p:sp>
      <p:pic>
        <p:nvPicPr>
          <p:cNvPr id="3" name="Рисунок 2" descr="http://gorod-kasimov.ru/media/cache/42/50/12/f6/d2/96/425012f6d296a7f3955526ad83a335d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" y="98153"/>
            <a:ext cx="1780249" cy="14586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1549667"/>
            <a:ext cx="8784976" cy="707886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Январевский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пруд – это объект, который является важным элементом природной среды города, доступной зоной отдыха у воды жителей и гостей города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553" y="2492894"/>
            <a:ext cx="83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благоустройства и озеленения территории, прилегающей 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Январевскому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пруду включает в себя: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553" y="3151135"/>
            <a:ext cx="8328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прогулочных дорожек;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Установку лавочек, и урн;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Установку детских городков;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Устройство спортивных площадок;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пирса.</a:t>
            </a:r>
          </a:p>
        </p:txBody>
      </p:sp>
      <p:pic>
        <p:nvPicPr>
          <p:cNvPr id="7170" name="Picture 2" descr="D:\рабочий стол\Проектная деятельность\Общественные пространства\Территория у пруда\d09cbd8a6d47e947d56c38db4ca19e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45589"/>
            <a:ext cx="2758058" cy="180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чий стол\Проектная деятельность\Общественные пространства\Территория у пруда\prichal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2630571" cy="17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рабочий стол\Проектная деятельность\Общественные пространства\Территория у пруда\0429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45589"/>
            <a:ext cx="3024336" cy="17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3656" t="8803" r="11233" b="52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73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8173" y="260648"/>
            <a:ext cx="6336704" cy="9490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ПАРК возле церкви </a:t>
            </a: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покрова божией матери</a:t>
            </a:r>
            <a:endParaRPr lang="ru-RU" sz="2800" dirty="0"/>
          </a:p>
        </p:txBody>
      </p:sp>
      <p:pic>
        <p:nvPicPr>
          <p:cNvPr id="3" name="Рисунок 2" descr="http://gorod-kasimov.ru/media/cache/42/50/12/f6/d2/96/425012f6d296a7f3955526ad83a335d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" y="98153"/>
            <a:ext cx="1780249" cy="14586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99176" y="1549667"/>
            <a:ext cx="8550359" cy="1323439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Комплексное благоустройство парка началось в 2017 году в рамках реализации приоритетного проекта «Парки малых городов». Работы по комплексному благоустройству городского парка позволят создать условия для массового и активного отдыха жителей и гостей города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83" y="2918514"/>
            <a:ext cx="83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завершение работ по благоустройству и озеленению парка, возле церкви Покрова Божией Матери включает в себя: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883" y="3495822"/>
            <a:ext cx="8328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летней сцены;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ротонды;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детской площадки;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малых архитектурных форм: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Озеленение.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Проектная деятельность\Общественные пространства\Парк Покровский\pavlik-morozov-s-p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37" y="4933430"/>
            <a:ext cx="2331343" cy="17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Проектная деятельность\Эскизы\0000028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06331"/>
            <a:ext cx="2292808" cy="17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3525" t="8803" r="1541" b="4507"/>
          <a:stretch/>
        </p:blipFill>
        <p:spPr bwMode="auto">
          <a:xfrm>
            <a:off x="473911" y="4933430"/>
            <a:ext cx="2415313" cy="1761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18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3436" t="8802" r="11235" b="59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94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8173" y="260648"/>
            <a:ext cx="6461362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гагарина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(от железнодорожного вокзала до улицы революционная)</a:t>
            </a:r>
            <a:endParaRPr lang="ru-RU" sz="2400" dirty="0"/>
          </a:p>
        </p:txBody>
      </p:sp>
      <p:pic>
        <p:nvPicPr>
          <p:cNvPr id="3" name="Рисунок 2" descr="http://gorod-kasimov.ru/media/cache/42/50/12/f6/d2/96/425012f6d296a7f3955526ad83a335d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" y="98153"/>
            <a:ext cx="1780249" cy="14586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1549667"/>
            <a:ext cx="8856984" cy="707886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Гагарина - центральная улица города, на которой сосредоточены основные транспортные и пешеходные потоки, расположены социальные объекты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880" y="2420888"/>
            <a:ext cx="83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благоустройству и озеленению улицы Гагарина (от железнодорожного вокзала до улицы Революционная) включает в себя: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880" y="3079127"/>
            <a:ext cx="832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Установку арт – объектов и малых архитектурных форм;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тротуаров;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Озеленение.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рабочий стол\Проектная деятельность\Общественные пространства\Гагарина\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2" y="4221087"/>
            <a:ext cx="2895461" cy="231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4098" t="10564" r="11894" b="5916"/>
          <a:stretch/>
        </p:blipFill>
        <p:spPr bwMode="auto">
          <a:xfrm>
            <a:off x="4377459" y="4041888"/>
            <a:ext cx="3468157" cy="2471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06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1939" t="8450" r="30396" b="6268"/>
          <a:stretch/>
        </p:blipFill>
        <p:spPr bwMode="auto">
          <a:xfrm>
            <a:off x="1331640" y="0"/>
            <a:ext cx="604867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94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Проектная деятельность\Общественные пространства\Выступления встречи\Р±Р°РЅРЅРµСЂС‹_РЅР° СЃР°РёМ†С‚С‹\960С…64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216233" y="2132856"/>
            <a:ext cx="8424936" cy="28083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cap="all" dirty="0" smtClean="0">
                <a:ln w="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18 марта 2018 года  </a:t>
            </a:r>
          </a:p>
          <a:p>
            <a:pPr>
              <a:lnSpc>
                <a:spcPct val="150000"/>
              </a:lnSpc>
            </a:pPr>
            <a:r>
              <a:rPr lang="ru-RU" sz="2000" b="1" cap="all" dirty="0" smtClean="0">
                <a:ln w="0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Нижегородской области впервые пройдет голосование по отбору общественных пространств для первоочередного благоустройства в рамках приоритетного проекта «Формирование комфортной городской среды»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6" name="Рисунок 5" descr="http://pobeda26.ru/assets/site/img/b/b_gorsre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" y="5334490"/>
            <a:ext cx="8820472" cy="135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1560" y="260648"/>
            <a:ext cx="1789045" cy="20718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7" descr="http://1ul.ru/upload/file/publication/_2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08768"/>
            <a:ext cx="5235393" cy="197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1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2621660" y="116632"/>
            <a:ext cx="644420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ПЕРЕЧЕНЬ ОБЩЕСТВЕННЫХ ПРОСТРАНСТВ</a:t>
            </a:r>
            <a:endParaRPr lang="ru-RU" sz="3200" dirty="0"/>
          </a:p>
        </p:txBody>
      </p:sp>
      <p:pic>
        <p:nvPicPr>
          <p:cNvPr id="8" name="Рисунок 7" descr="http://1ul.ru/upload/file/publication/_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22140" cy="11132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65373" y="1740878"/>
            <a:ext cx="8516970" cy="400110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Парк у фонтана в городе Шахунья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9382" y="2404919"/>
            <a:ext cx="8568952" cy="400110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Сквер в границах улицы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Ширшова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улицы Ленина в городе Шахунья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382" y="3192878"/>
            <a:ext cx="8568952" cy="707886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Улица Комсомольская (от улицы Тургенева до улицы Гагарина) в городе Шахунья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533" y="4133111"/>
            <a:ext cx="8568952" cy="400110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Территория, прилегающая к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Январевскому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пруду в городе Шахунья 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016" y="4907283"/>
            <a:ext cx="8568952" cy="400110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Парк возле церкви Покрова Божией Матери в городе Шахунья 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520" y="5589240"/>
            <a:ext cx="8568952" cy="707886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Улица Гагарина (от железнодорожного вокзала до улицы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Революционная)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городе Шахунья 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orod-kasimov.ru/media/cache/42/50/12/f6/d2/96/425012f6d296a7f3955526ad83a335d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" y="98153"/>
            <a:ext cx="1780249" cy="14586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074" name="Picture 2" descr="D:\рабочий стол\Проектная деятельность\Общественные пространства\Парк Победы\Безымянны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8551" r="2410" b="4881"/>
          <a:stretch/>
        </p:blipFill>
        <p:spPr bwMode="auto">
          <a:xfrm>
            <a:off x="299176" y="4984175"/>
            <a:ext cx="2536501" cy="15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Проектная деятельность\Общественные пространства\Парк Победы\Слайд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 r="15242" b="20799"/>
          <a:stretch/>
        </p:blipFill>
        <p:spPr bwMode="auto">
          <a:xfrm>
            <a:off x="3257322" y="5107931"/>
            <a:ext cx="2667456" cy="14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Проектная деятельность\Общественные пространства\Парк Победы\Слайд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 r="20804" b="15397"/>
          <a:stretch/>
        </p:blipFill>
        <p:spPr bwMode="auto">
          <a:xfrm>
            <a:off x="6146651" y="4984175"/>
            <a:ext cx="2663824" cy="15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176" y="1549667"/>
            <a:ext cx="8550359" cy="707886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Парк заложен в честь 60-летия победы в Великой Отечественной войне.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Одно из любимых мест для отдыха и прогулок жителей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гостей города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029" y="2492896"/>
            <a:ext cx="83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благоустройства и озеленения территории парка, расположенного у фонтана включает в себя: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67" y="3139227"/>
            <a:ext cx="8328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Реконструкцию фонтана;</a:t>
            </a:r>
          </a:p>
          <a:p>
            <a:pPr marL="285750" indent="-285750">
              <a:buBlip>
                <a:blip r:embed="rId6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детской площадки;</a:t>
            </a:r>
          </a:p>
          <a:p>
            <a:pPr marL="285750" indent="-285750">
              <a:buBlip>
                <a:blip r:embed="rId6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тротуарного покрытия;</a:t>
            </a:r>
          </a:p>
          <a:p>
            <a:pPr marL="285750" indent="-285750">
              <a:buBlip>
                <a:blip r:embed="rId6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малых архитектурных форм:</a:t>
            </a:r>
          </a:p>
          <a:p>
            <a:pPr marL="285750" indent="-285750">
              <a:buBlip>
                <a:blip r:embed="rId6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Озеленение.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2267744" y="391692"/>
            <a:ext cx="6336704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ПАРК У ФОНТАНА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79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3216" t="9156" r="11234" b="5564"/>
          <a:stretch/>
        </p:blipFill>
        <p:spPr bwMode="auto">
          <a:xfrm>
            <a:off x="0" y="0"/>
            <a:ext cx="917082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0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orod-kasimov.ru/media/cache/42/50/12/f6/d2/96/425012f6d296a7f3955526ad83a335d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" y="98153"/>
            <a:ext cx="1780249" cy="14586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1549667"/>
            <a:ext cx="8856984" cy="1015663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настоящее время территория, где планируется разбить сквер, не благоустроена.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рамках разработанного дизайн-проекта планируется создать территорию, на которой есть все, что может быть интересно для всех возрастных групп населения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105" y="2708920"/>
            <a:ext cx="83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благоустройства и озеленения сквера в границах улицы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Ширшова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улицы Ленина  включает в себя: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678" y="3372279"/>
            <a:ext cx="8328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пешеходных дорожек;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скамеек и урн;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детской площадки;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уличных спортивных тренажеров;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Озеленение.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2383053" y="98153"/>
            <a:ext cx="6336704" cy="1157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СКВЕР В ГРАНИЦАХ УЛИЦЫ ШИРШОВА И УЛИЦЫ ЛЕНИНА</a:t>
            </a:r>
            <a:endParaRPr lang="ru-RU" sz="2800" dirty="0"/>
          </a:p>
        </p:txBody>
      </p:sp>
      <p:pic>
        <p:nvPicPr>
          <p:cNvPr id="5122" name="Picture 2" descr="D:\рабочий стол\Проектная деятельность\Общественные пространства\Ширшова\ТЕН.СТОЛ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" y="4890288"/>
            <a:ext cx="2175520" cy="175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чий стол\Проектная деятельность\Общественные пространства\Ширшова\hnIggk7efdg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56" y="4922841"/>
            <a:ext cx="2865583" cy="16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бочий стол\Проектная деятельность\Общественные пространства\Ширшова\k5oWew8c2qY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849560"/>
            <a:ext cx="2701855" cy="18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2352" t="8451" r="30013" b="5282"/>
          <a:stretch/>
        </p:blipFill>
        <p:spPr bwMode="auto">
          <a:xfrm>
            <a:off x="1115616" y="0"/>
            <a:ext cx="640871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01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051720" y="391692"/>
            <a:ext cx="6912768" cy="8770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УЛИЦА КОМСОМОЛЬСКАЯ </a:t>
            </a:r>
          </a:p>
          <a:p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(ОТ УЛИЦЫ ТУРГЕНЕВА ДО УЛИЦА ГАГАРИНА)</a:t>
            </a:r>
            <a:endParaRPr lang="ru-RU" sz="2200" dirty="0"/>
          </a:p>
        </p:txBody>
      </p:sp>
      <p:pic>
        <p:nvPicPr>
          <p:cNvPr id="3" name="Рисунок 2" descr="http://gorod-kasimov.ru/media/cache/42/50/12/f6/d2/96/425012f6d296a7f3955526ad83a335d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8" y="98153"/>
            <a:ext cx="1780249" cy="14586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1549667"/>
            <a:ext cx="8856984" cy="1015663"/>
          </a:xfrm>
          <a:prstGeom prst="rect">
            <a:avLst/>
          </a:prstGeom>
          <a:gradFill rotWithShape="1">
            <a:gsLst>
              <a:gs pos="0">
                <a:srgbClr val="0BD0D9">
                  <a:tint val="50000"/>
                  <a:satMod val="300000"/>
                </a:srgbClr>
              </a:gs>
              <a:gs pos="35000">
                <a:srgbClr val="0BD0D9">
                  <a:tint val="37000"/>
                  <a:satMod val="300000"/>
                </a:srgbClr>
              </a:gs>
              <a:gs pos="100000">
                <a:srgbClr val="0BD0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BD0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Улица Комсомольская расположена на въезде в город и является его «лицом». </a:t>
            </a:r>
          </a:p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Это одна из центральных улиц города, на которой сосредоточены крупнейшие транспортные и пешеходные потоки, расположены социальные объекты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575" y="2674640"/>
            <a:ext cx="832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благоустройства и озеленения улицы Комсомольская  (от улицы Тургенева до улицы Гагарина) включает в себя: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494" y="3365824"/>
            <a:ext cx="8305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тротуара;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тактильного ограждения для слабовидящих граждан;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сквера патриотической направленности;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Монтаж осветительных приборов;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скамеек и урн в сквере;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Озеленение.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рабочий стол\Проектная деятельность\Общественные пространства\Комсомольская\85-мм дивизионная пушка Д-44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" y="5102012"/>
            <a:ext cx="2425006" cy="163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\Проектная деятельность\Общественные пространства\Комсомольская\Памятник героям фронта и тыла в годы ВОВ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20298"/>
            <a:ext cx="2222832" cy="17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рабочий стол\Проектная деятельность\Общественные пространства\Комсомольская\4638444s-9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26" y="4981909"/>
            <a:ext cx="3235293" cy="17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2158" t="10606" r="30176" b="5976"/>
          <a:stretch/>
        </p:blipFill>
        <p:spPr bwMode="auto">
          <a:xfrm>
            <a:off x="1331640" y="0"/>
            <a:ext cx="604867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5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544</Words>
  <Application>Microsoft Office PowerPoint</Application>
  <PresentationFormat>Экран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Козлова Елена Леонидовна</dc:creator>
  <cp:lastModifiedBy>Козлова Елена Леонидовна</cp:lastModifiedBy>
  <cp:revision>46</cp:revision>
  <dcterms:created xsi:type="dcterms:W3CDTF">2018-02-19T12:57:00Z</dcterms:created>
  <dcterms:modified xsi:type="dcterms:W3CDTF">2018-03-05T12:19:10Z</dcterms:modified>
</cp:coreProperties>
</file>